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61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77" d="100"/>
          <a:sy n="77" d="100"/>
        </p:scale>
        <p:origin x="196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F99715E-9974-475F-80B8-067D634B2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800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E02B7E3-2DA5-40BA-8BE2-93A428F22F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183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7273A93-1234-4BE6-A511-0EB11B6029FF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79BA1EB-0D65-4575-9713-8781AC8FBE8E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7B2EDFF-9132-4BF6-9E09-E6373BB9B734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969815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9789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H475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引我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柔愛的光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LEAD, KINDLY LIGHT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fontAlgn="ctr" hangingPunct="1">
              <a:spcBef>
                <a:spcPts val="0"/>
              </a:spcBef>
            </a:pPr>
            <a:r>
              <a:rPr lang="zh-TW" altLang="en-US" dirty="0"/>
              <a:t>引我，柔愛的光，陰影四圍，求祢引我；</a:t>
            </a:r>
            <a:endParaRPr lang="en-US" altLang="zh-TW" dirty="0"/>
          </a:p>
          <a:p>
            <a:pPr algn="ctr" eaLnBrk="1" fontAlgn="ctr" hangingPunct="1">
              <a:spcBef>
                <a:spcPts val="0"/>
              </a:spcBef>
            </a:pPr>
            <a:r>
              <a:rPr lang="en-US" altLang="zh-TW" sz="2800" dirty="0"/>
              <a:t>Lead, kindly light, amid </a:t>
            </a:r>
            <a:r>
              <a:rPr lang="en-US" altLang="zh-TW" sz="2800" dirty="0" err="1"/>
              <a:t>th</a:t>
            </a:r>
            <a:r>
              <a:rPr lang="en-US" altLang="zh-TW" sz="2800" dirty="0"/>
              <a:t>’ encircling gloom, lead Thou me on;</a:t>
            </a:r>
          </a:p>
          <a:p>
            <a:pPr algn="ctr" eaLnBrk="1" fontAlgn="ctr" hangingPunct="1">
              <a:spcBef>
                <a:spcPts val="0"/>
              </a:spcBef>
            </a:pPr>
            <a:r>
              <a:rPr lang="zh-TW" altLang="en-US" dirty="0"/>
              <a:t>黑夜又黑，我又家鄉遠違，求祢引我； </a:t>
            </a:r>
          </a:p>
          <a:p>
            <a:pPr algn="ctr" eaLnBrk="1" fontAlgn="ctr" hangingPunct="1">
              <a:spcBef>
                <a:spcPts val="0"/>
              </a:spcBef>
            </a:pPr>
            <a:r>
              <a:rPr lang="en-US" altLang="zh-TW" sz="2800" dirty="0"/>
              <a:t>The night is dark, and I am far from home, lead Thou me on;</a:t>
            </a:r>
          </a:p>
          <a:p>
            <a:pPr algn="ctr" eaLnBrk="1" fontAlgn="ctr" hangingPunct="1">
              <a:spcBef>
                <a:spcPts val="0"/>
              </a:spcBef>
            </a:pPr>
            <a:r>
              <a:rPr lang="zh-TW" altLang="en-US" dirty="0"/>
              <a:t>保守我腳，我不求見遠景，</a:t>
            </a:r>
          </a:p>
          <a:p>
            <a:pPr algn="ctr" eaLnBrk="1" fontAlgn="ctr" hangingPunct="1">
              <a:spcBef>
                <a:spcPts val="0"/>
              </a:spcBef>
            </a:pPr>
            <a:r>
              <a:rPr lang="en-US" altLang="zh-TW" sz="2800" dirty="0"/>
              <a:t>Keep Thou my feet; I do not ask to see</a:t>
            </a:r>
          </a:p>
          <a:p>
            <a:pPr algn="ctr" eaLnBrk="1" fontAlgn="ctr" hangingPunct="1">
              <a:spcBef>
                <a:spcPts val="0"/>
              </a:spcBef>
            </a:pPr>
            <a:r>
              <a:rPr lang="zh-TW" altLang="en-US" dirty="0"/>
              <a:t>一步，已可使我知足心定。 </a:t>
            </a:r>
          </a:p>
          <a:p>
            <a:pPr algn="ctr" eaLnBrk="1" fontAlgn="ctr" hangingPunct="1">
              <a:spcBef>
                <a:spcPts val="0"/>
              </a:spcBef>
            </a:pPr>
            <a:r>
              <a:rPr lang="en-US" altLang="zh-TW" sz="2800" dirty="0"/>
              <a:t>The distant scene - one step enough for 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我從不是如此，也不求尋祢來引我，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was not ever thus, nor prayed that Thou </a:t>
            </a:r>
            <a:r>
              <a:rPr lang="en-US" altLang="zh-TW" sz="2800" dirty="0" err="1"/>
              <a:t>shouldst</a:t>
            </a:r>
            <a:r>
              <a:rPr lang="en-US" altLang="zh-TW" sz="2800" dirty="0"/>
              <a:t> lead me on;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我喜揀選、看見我路，現今求祢引我；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loved to choose and see my path; but now lead Thou me on.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我愛炫耀之時，雖然受創，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loved the garish day, and, spite of fears,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驕傲仍制我心 </a:t>
            </a:r>
            <a:r>
              <a:rPr lang="en-US" altLang="zh-TW" dirty="0"/>
              <a:t>- </a:t>
            </a:r>
            <a:r>
              <a:rPr lang="zh-TW" altLang="en-US" dirty="0"/>
              <a:t>忘記已往！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Pride ruled my will, remember not past years.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祢的能力既然賜福，祢必仍然引我，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 long Thy power hath blest me, sure it still will lead me on.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過野、過澤、過崖、過沼，以及夜影全過；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Over moor and fen, over crag and torrent, till the night is gone,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晨光帶來，那些臉如天使，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with the morn those angel faces smile,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我所心愛多年，契闊一時。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Which I have loved long since, and lost awhile!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3016</TotalTime>
  <Words>325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H475  引我，柔愛的光  LEAD, KINDLY LIGHT (節1/3)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167</cp:revision>
  <dcterms:created xsi:type="dcterms:W3CDTF">2001-04-19T19:07:54Z</dcterms:created>
  <dcterms:modified xsi:type="dcterms:W3CDTF">2017-08-05T23:13:42Z</dcterms:modified>
</cp:coreProperties>
</file>